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07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7" r:id="rId8"/>
    <p:sldId id="268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163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776" y="3776472"/>
            <a:ext cx="7196328" cy="147002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" y="5257800"/>
            <a:ext cx="7196328" cy="987552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Font typeface="Wingdings 2" pitchFamily="18" charset="2"/>
              <a:buNone/>
              <a:defRPr sz="1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3/7/15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5" y="4267200"/>
            <a:ext cx="7612063" cy="1100138"/>
          </a:xfrm>
        </p:spPr>
        <p:txBody>
          <a:bodyPr anchor="b"/>
          <a:lstStyle>
            <a:lvl1pPr algn="ctr">
              <a:defRPr sz="4400" b="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414040">
            <a:off x="1779080" y="450465"/>
            <a:ext cx="5486400" cy="3626214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88900" dist="25400" dir="5400000" sx="101000" sy="101000" algn="t" rotWithShape="0">
              <a:prstClr val="black">
                <a:alpha val="5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Wingdings 2" pitchFamily="18" charset="2"/>
              <a:buNone/>
              <a:defRPr sz="1800" kern="120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5175" y="5443538"/>
            <a:ext cx="7612063" cy="804862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946" y="381000"/>
            <a:ext cx="3250360" cy="16319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946" y="2084389"/>
            <a:ext cx="3250360" cy="3935412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 defTabSz="914400" rtl="0" eaLnBrk="1" latinLnBrk="0" hangingPunct="1">
              <a:spcBef>
                <a:spcPts val="600"/>
              </a:spcBef>
              <a:buNone/>
              <a:defRPr sz="1800" b="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495800" y="6356350"/>
            <a:ext cx="1143000" cy="365125"/>
          </a:xfrm>
        </p:spPr>
        <p:txBody>
          <a:bodyPr/>
          <a:lstStyle>
            <a:lvl1pPr algn="l">
              <a:defRPr/>
            </a:lvl1pPr>
          </a:lstStyle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791200" y="6356350"/>
            <a:ext cx="2895600" cy="365125"/>
          </a:xfrm>
        </p:spPr>
        <p:txBody>
          <a:bodyPr/>
          <a:lstStyle>
            <a:lvl1pPr algn="r">
              <a:defRPr/>
            </a:lvl1pPr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67426" y="6356350"/>
            <a:ext cx="5334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4"/>
          </p:nvPr>
        </p:nvSpPr>
        <p:spPr>
          <a:xfrm rot="307655">
            <a:off x="4082874" y="3187732"/>
            <a:ext cx="4141140" cy="2881378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88900" dist="25400" dir="7200000" sx="101000" sy="101000" algn="t" rotWithShape="0">
              <a:prstClr val="black">
                <a:alpha val="5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 rot="21414752">
            <a:off x="4623469" y="338031"/>
            <a:ext cx="4141140" cy="2881378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88900" dist="25400" dir="5400000" sx="101000" sy="101000" algn="t" rotWithShape="0">
              <a:prstClr val="black">
                <a:alpha val="50000"/>
              </a:prst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0" y="457200"/>
            <a:ext cx="1497106" cy="5810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6888" y="457200"/>
            <a:ext cx="6513511" cy="581025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6889" y="3774328"/>
            <a:ext cx="7199311" cy="1470025"/>
          </a:xfrm>
        </p:spPr>
        <p:txBody>
          <a:bodyPr anchor="b" anchorCtr="0"/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888" y="5257800"/>
            <a:ext cx="7199312" cy="9906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1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 rot="504148">
            <a:off x="4493544" y="555043"/>
            <a:ext cx="4142460" cy="3085398"/>
          </a:xfrm>
          <a:solidFill>
            <a:srgbClr val="FFFFFF">
              <a:shade val="85000"/>
            </a:srgbClr>
          </a:solidFill>
          <a:ln w="381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5" y="2236694"/>
            <a:ext cx="7612063" cy="13620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175" y="3617259"/>
            <a:ext cx="7612063" cy="1500187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None/>
              <a:defRPr sz="180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DAE5B-B07C-441A-8026-C23A427A74DC}" type="datetime1">
              <a:rPr lang="en-US" smtClean="0"/>
              <a:pPr/>
              <a:t>3/7/15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A5F39-4CE7-434C-A5CB-50A3634516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4" y="79468"/>
            <a:ext cx="7612063" cy="14176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5175" y="2084388"/>
            <a:ext cx="3657600" cy="41830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9637" y="2084388"/>
            <a:ext cx="3657600" cy="41830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74" y="79468"/>
            <a:ext cx="7612063" cy="141763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174" y="1687512"/>
            <a:ext cx="3657600" cy="903288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174" y="2649071"/>
            <a:ext cx="3657600" cy="360829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9637" y="1687512"/>
            <a:ext cx="3657600" cy="903288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9637" y="2649071"/>
            <a:ext cx="3657600" cy="360829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946" y="381000"/>
            <a:ext cx="3250360" cy="16319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5800" y="381000"/>
            <a:ext cx="4149725" cy="58864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946" y="2084389"/>
            <a:ext cx="3250360" cy="3935412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 defTabSz="914400" rtl="0" eaLnBrk="1" latinLnBrk="0" hangingPunct="1">
              <a:spcBef>
                <a:spcPts val="600"/>
              </a:spcBef>
              <a:buNone/>
              <a:defRPr sz="1800" b="0" kern="1200">
                <a:solidFill>
                  <a:schemeClr val="tx2"/>
                </a:solidFill>
                <a:effectLst>
                  <a:outerShdw blurRad="50800" dist="25400" dir="2700000" algn="tl" rotWithShape="0">
                    <a:schemeClr val="bg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495800" y="6356350"/>
            <a:ext cx="1143000" cy="365125"/>
          </a:xfrm>
        </p:spPr>
        <p:txBody>
          <a:bodyPr/>
          <a:lstStyle>
            <a:lvl1pPr algn="l">
              <a:defRPr/>
            </a:lvl1pPr>
          </a:lstStyle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791200" y="6356350"/>
            <a:ext cx="2895600" cy="365125"/>
          </a:xfrm>
        </p:spPr>
        <p:txBody>
          <a:bodyPr/>
          <a:lstStyle>
            <a:lvl1pPr algn="r">
              <a:defRPr/>
            </a:lvl1pPr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67426" y="6356350"/>
            <a:ext cx="533400" cy="3651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5174" y="79468"/>
            <a:ext cx="7612063" cy="141763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175" y="2070846"/>
            <a:ext cx="7612064" cy="4182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3/7/15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3753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35635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8" r:id="rId1"/>
    <p:sldLayoutId id="2147484109" r:id="rId2"/>
    <p:sldLayoutId id="2147484110" r:id="rId3"/>
    <p:sldLayoutId id="2147484111" r:id="rId4"/>
    <p:sldLayoutId id="2147484112" r:id="rId5"/>
    <p:sldLayoutId id="2147484113" r:id="rId6"/>
    <p:sldLayoutId id="2147484114" r:id="rId7"/>
    <p:sldLayoutId id="2147484115" r:id="rId8"/>
    <p:sldLayoutId id="2147484116" r:id="rId9"/>
    <p:sldLayoutId id="2147484117" r:id="rId10"/>
    <p:sldLayoutId id="2147484118" r:id="rId11"/>
    <p:sldLayoutId id="2147484119" r:id="rId12"/>
    <p:sldLayoutId id="2147484120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2"/>
          </a:solidFill>
          <a:effectLst>
            <a:outerShdw blurRad="50800" dist="25400" dir="2700000" algn="tl" rotWithShape="0">
              <a:schemeClr val="bg1">
                <a:alpha val="4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Font typeface="Wingdings 2" pitchFamily="18" charset="2"/>
        <a:buChar char=""/>
        <a:defRPr sz="2400" kern="120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Font typeface="Wingdings 2" pitchFamily="18" charset="2"/>
        <a:buChar char=""/>
        <a:defRPr sz="2200" kern="120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Font typeface="Wingdings 2" pitchFamily="18" charset="2"/>
        <a:buChar char=""/>
        <a:defRPr sz="2000" kern="120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Font typeface="Wingdings 2" pitchFamily="18" charset="2"/>
        <a:buChar char=""/>
        <a:defRPr sz="1800" kern="120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Font typeface="Wingdings 2" pitchFamily="18" charset="2"/>
        <a:buChar char=""/>
        <a:defRPr lang="en-US" sz="1800" kern="1200" dirty="0" smtClean="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Font typeface="Wingdings 2" pitchFamily="18" charset="2"/>
        <a:buChar char=""/>
        <a:defRPr lang="en-US" sz="1800" kern="1200" dirty="0" smtClean="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Font typeface="Wingdings 2" pitchFamily="18" charset="2"/>
        <a:buChar char=""/>
        <a:defRPr lang="en-US" sz="1800" kern="1200" dirty="0" smtClean="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Font typeface="Wingdings 2" pitchFamily="18" charset="2"/>
        <a:buChar char=""/>
        <a:defRPr lang="en-US" sz="1800" kern="1200" dirty="0">
          <a:solidFill>
            <a:schemeClr val="bg1"/>
          </a:solidFill>
          <a:effectLst>
            <a:outerShdw blurRad="63500" dist="50800" dir="2700000" algn="tl" rotWithShape="0">
              <a:prstClr val="black">
                <a:alpha val="50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FYElY4ewq_o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/>
          <p:cNvSpPr>
            <a:spLocks noGrp="1"/>
          </p:cNvSpPr>
          <p:nvPr>
            <p:ph type="subTitle" idx="1"/>
          </p:nvPr>
        </p:nvSpPr>
        <p:spPr>
          <a:xfrm>
            <a:off x="3065640" y="3299432"/>
            <a:ext cx="3270015" cy="1849362"/>
          </a:xfrm>
        </p:spPr>
        <p:txBody>
          <a:bodyPr>
            <a:normAutofit fontScale="77500" lnSpcReduction="20000"/>
          </a:bodyPr>
          <a:lstStyle/>
          <a:p>
            <a:r>
              <a:rPr kumimoji="1" lang="en-US" altLang="zh-CN" sz="4000" b="1" dirty="0" smtClean="0"/>
              <a:t>My Trip</a:t>
            </a:r>
          </a:p>
          <a:p>
            <a:endParaRPr kumimoji="1" lang="en-US" altLang="zh-CN" sz="2000" dirty="0" smtClean="0"/>
          </a:p>
          <a:p>
            <a:r>
              <a:rPr kumimoji="1" lang="en-US" altLang="zh-CN" sz="2000" dirty="0" smtClean="0"/>
              <a:t>Members:</a:t>
            </a:r>
          </a:p>
          <a:p>
            <a:endParaRPr kumimoji="1" lang="en-US" altLang="zh-CN" sz="2000" dirty="0" smtClean="0"/>
          </a:p>
          <a:p>
            <a:endParaRPr kumimoji="1" lang="en-US" altLang="zh-CN" sz="2000" dirty="0" smtClean="0"/>
          </a:p>
          <a:p>
            <a:r>
              <a:rPr kumimoji="1" lang="en-US" altLang="zh-CN" sz="2000" dirty="0" smtClean="0"/>
              <a:t>JIAXIN LI</a:t>
            </a:r>
          </a:p>
          <a:p>
            <a:endParaRPr kumimoji="1" lang="en-US" altLang="zh-CN" sz="2000" dirty="0" smtClean="0"/>
          </a:p>
          <a:p>
            <a:r>
              <a:rPr kumimoji="1" lang="en-US" altLang="zh-CN" sz="2000" dirty="0" smtClean="0"/>
              <a:t>TANMAY GROVER</a:t>
            </a:r>
            <a:endParaRPr kumimoji="1"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254" y="175191"/>
            <a:ext cx="5499319" cy="272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49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References</a:t>
            </a:r>
            <a:endParaRPr kumimoji="1"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457200" y="1751911"/>
            <a:ext cx="8229600" cy="4739199"/>
          </a:xfrm>
        </p:spPr>
        <p:txBody>
          <a:bodyPr>
            <a:normAutofit lnSpcReduction="10000"/>
          </a:bodyPr>
          <a:lstStyle/>
          <a:p>
            <a:endParaRPr kumimoji="1" lang="en-US" altLang="zh-CN" dirty="0" smtClean="0"/>
          </a:p>
          <a:p>
            <a:r>
              <a:rPr kumimoji="1" lang="en-US" altLang="zh-CN" dirty="0"/>
              <a:t>Technology we are using : Simple </a:t>
            </a:r>
            <a:r>
              <a:rPr kumimoji="1" lang="en-US" altLang="zh-CN" dirty="0" err="1"/>
              <a:t>iOS</a:t>
            </a:r>
            <a:r>
              <a:rPr kumimoji="1" lang="en-US" altLang="zh-CN" dirty="0"/>
              <a:t> Swift GUI </a:t>
            </a:r>
            <a:r>
              <a:rPr kumimoji="1" lang="en-US" altLang="zh-CN" dirty="0" smtClean="0"/>
              <a:t>Application, SKETCH for designing.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smtClean="0"/>
              <a:t>1) </a:t>
            </a:r>
            <a:r>
              <a:rPr kumimoji="1" lang="pl-PL" altLang="zh-CN" dirty="0"/>
              <a:t>http://</a:t>
            </a:r>
            <a:r>
              <a:rPr kumimoji="1" lang="pl-PL" altLang="zh-CN" dirty="0" err="1"/>
              <a:t>www.invisionapp.com</a:t>
            </a:r>
            <a:r>
              <a:rPr kumimoji="1" lang="pl-PL" altLang="zh-CN" dirty="0"/>
              <a:t>/tour/</a:t>
            </a:r>
            <a:r>
              <a:rPr kumimoji="1" lang="pl-PL" altLang="zh-CN" dirty="0" err="1"/>
              <a:t>iphone-ipad-prototyping</a:t>
            </a:r>
            <a:endParaRPr kumimoji="1" lang="en-US" altLang="zh-CN" dirty="0" smtClean="0"/>
          </a:p>
          <a:p>
            <a:pPr marL="0" indent="0">
              <a:buNone/>
            </a:pPr>
            <a:r>
              <a:rPr kumimoji="1" lang="en-US" altLang="zh-CN" dirty="0" smtClean="0"/>
              <a:t>2) </a:t>
            </a:r>
            <a:r>
              <a:rPr kumimoji="1" lang="nl-NL" altLang="zh-CN" dirty="0" err="1">
                <a:hlinkClick r:id="rId2"/>
              </a:rPr>
              <a:t>https</a:t>
            </a:r>
            <a:r>
              <a:rPr kumimoji="1" lang="nl-NL" altLang="zh-CN" dirty="0">
                <a:hlinkClick r:id="rId2"/>
              </a:rPr>
              <a:t>://</a:t>
            </a:r>
            <a:r>
              <a:rPr kumimoji="1" lang="nl-NL" altLang="zh-CN" dirty="0" err="1">
                <a:hlinkClick r:id="rId2"/>
              </a:rPr>
              <a:t>www.youtube.com</a:t>
            </a:r>
            <a:r>
              <a:rPr kumimoji="1" lang="nl-NL" altLang="zh-CN" dirty="0">
                <a:hlinkClick r:id="rId2"/>
              </a:rPr>
              <a:t>/</a:t>
            </a:r>
            <a:r>
              <a:rPr kumimoji="1" lang="nl-NL" altLang="zh-CN" dirty="0" err="1">
                <a:hlinkClick r:id="rId2"/>
              </a:rPr>
              <a:t>watch?v</a:t>
            </a:r>
            <a:r>
              <a:rPr kumimoji="1" lang="nl-NL" altLang="zh-CN" dirty="0">
                <a:hlinkClick r:id="rId2"/>
              </a:rPr>
              <a:t>=FYElY4ewq_o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smtClean="0"/>
              <a:t>3) https</a:t>
            </a:r>
            <a:r>
              <a:rPr kumimoji="1" lang="en-US" altLang="zh-CN" dirty="0"/>
              <a:t>://</a:t>
            </a:r>
            <a:r>
              <a:rPr kumimoji="1" lang="en-US" altLang="zh-CN" dirty="0" err="1"/>
              <a:t>developer.apple.com</a:t>
            </a:r>
            <a:r>
              <a:rPr kumimoji="1" lang="en-US" altLang="zh-CN" dirty="0"/>
              <a:t>/swift/blog/?id=</a:t>
            </a:r>
            <a:r>
              <a:rPr kumimoji="1" lang="en-US" altLang="zh-CN" dirty="0" smtClean="0"/>
              <a:t>16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smtClean="0"/>
              <a:t>Also, if we could think of a new feature that adds value to our project then we would include it as we proceed to next milestone.</a:t>
            </a:r>
          </a:p>
          <a:p>
            <a:pPr marL="0" indent="0">
              <a:buNone/>
            </a:pP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294855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978084" y="1854105"/>
            <a:ext cx="7094766" cy="3036645"/>
          </a:xfrm>
        </p:spPr>
        <p:txBody>
          <a:bodyPr/>
          <a:lstStyle/>
          <a:p>
            <a:r>
              <a:rPr lang="en-US" dirty="0" smtClean="0"/>
              <a:t>                     Thank you !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80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What is My Trip ?</a:t>
            </a:r>
            <a:endParaRPr kumimoji="1"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244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kumimoji="1" lang="en-US" altLang="zh-CN" sz="2800" dirty="0" smtClean="0"/>
          </a:p>
          <a:p>
            <a:pPr marL="0" indent="0">
              <a:buNone/>
            </a:pPr>
            <a:r>
              <a:rPr kumimoji="1" lang="en-US" altLang="zh-CN" sz="2800" dirty="0" smtClean="0"/>
              <a:t>It is a native </a:t>
            </a:r>
            <a:r>
              <a:rPr kumimoji="1" lang="en-US" altLang="zh-CN" sz="2800" dirty="0" err="1" smtClean="0"/>
              <a:t>iOS</a:t>
            </a:r>
            <a:r>
              <a:rPr kumimoji="1" lang="en-US" altLang="zh-CN" sz="2800" dirty="0" smtClean="0"/>
              <a:t> Application that allows us to build a diary of our trip.</a:t>
            </a:r>
            <a:r>
              <a:rPr kumimoji="1" lang="en-US" altLang="zh-CN" sz="2800" dirty="0"/>
              <a:t> </a:t>
            </a:r>
            <a:r>
              <a:rPr kumimoji="1" lang="en-US" altLang="zh-CN" sz="2800" dirty="0" smtClean="0"/>
              <a:t>It will help us mark and record the   places we went along with a  small description and picture of the place we visited. There are other </a:t>
            </a:r>
            <a:r>
              <a:rPr kumimoji="1" lang="en-US" altLang="zh-CN" sz="2800" dirty="0"/>
              <a:t>s</a:t>
            </a:r>
            <a:r>
              <a:rPr kumimoji="1" lang="en-US" altLang="zh-CN" sz="2800" dirty="0" smtClean="0"/>
              <a:t>imilar applications like </a:t>
            </a:r>
            <a:r>
              <a:rPr kumimoji="1" lang="en-US" altLang="zh-CN" sz="2800" dirty="0"/>
              <a:t> </a:t>
            </a:r>
            <a:r>
              <a:rPr kumimoji="1" lang="en-US" altLang="zh-CN" sz="2800" dirty="0" smtClean="0"/>
              <a:t>Diary, </a:t>
            </a:r>
            <a:r>
              <a:rPr kumimoji="1" lang="en-US" altLang="zh-CN" sz="2800" dirty="0" err="1" smtClean="0"/>
              <a:t>Instagram</a:t>
            </a:r>
            <a:r>
              <a:rPr kumimoji="1" lang="en-US" altLang="zh-CN" sz="2800" dirty="0"/>
              <a:t> </a:t>
            </a:r>
            <a:r>
              <a:rPr kumimoji="1" lang="en-US" altLang="zh-CN" sz="2800" dirty="0" smtClean="0"/>
              <a:t>&amp; Facebook.  However, My Trip is mainly based on one’s trip details, hence provides more richer and a compelling user experience.</a:t>
            </a:r>
          </a:p>
          <a:p>
            <a:pPr marL="0" indent="0">
              <a:buNone/>
            </a:pPr>
            <a:endParaRPr kumimoji="1" lang="en-US" altLang="zh-CN" sz="2800" dirty="0" smtClean="0"/>
          </a:p>
          <a:p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2433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Features</a:t>
            </a:r>
            <a:endParaRPr kumimoji="1"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TRIP HISTORY</a:t>
            </a:r>
          </a:p>
          <a:p>
            <a:r>
              <a:rPr kumimoji="1" lang="en-US" altLang="zh-CN" dirty="0" smtClean="0"/>
              <a:t>EVENTS</a:t>
            </a:r>
          </a:p>
          <a:p>
            <a:r>
              <a:rPr kumimoji="1" lang="en-US" altLang="zh-CN" dirty="0" smtClean="0"/>
              <a:t>EVENT – ARTICLE, PICTURES</a:t>
            </a:r>
          </a:p>
          <a:p>
            <a:r>
              <a:rPr kumimoji="1" lang="en-US" altLang="zh-CN" dirty="0" smtClean="0"/>
              <a:t>NEW EVENT</a:t>
            </a:r>
          </a:p>
          <a:p>
            <a:r>
              <a:rPr kumimoji="1" lang="en-US" altLang="zh-CN" dirty="0" smtClean="0"/>
              <a:t>NEW TRIP</a:t>
            </a:r>
          </a:p>
          <a:p>
            <a:r>
              <a:rPr kumimoji="1" lang="en-US" altLang="zh-CN" dirty="0" smtClean="0"/>
              <a:t>GPS</a:t>
            </a:r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429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TRIP HISTORY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452547" y="2070846"/>
            <a:ext cx="5532749" cy="418203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As soon as you login, a trip history will be displayed in a list view. Details of each trip would be included – place and date. This page also has identification and action elements :-</a:t>
            </a:r>
          </a:p>
          <a:p>
            <a:pPr marL="457200" indent="-457200">
              <a:buAutoNum type="arabicParenR"/>
            </a:pPr>
            <a:r>
              <a:rPr lang="en-US" altLang="zh-CN" dirty="0" smtClean="0"/>
              <a:t>A blue Triangle is to identify the current trip.</a:t>
            </a:r>
          </a:p>
          <a:p>
            <a:pPr marL="457200" indent="-457200">
              <a:buAutoNum type="arabicParenR"/>
            </a:pPr>
            <a:r>
              <a:rPr lang="en-US" altLang="zh-CN" dirty="0" smtClean="0"/>
              <a:t>A  pencil at the bottom right creates a new Trip.</a:t>
            </a:r>
            <a:endParaRPr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351" y="1705865"/>
            <a:ext cx="2677927" cy="478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726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EVENTS</a:t>
            </a:r>
            <a:endParaRPr kumimoji="1"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765175" y="2070846"/>
            <a:ext cx="5263916" cy="4182035"/>
          </a:xfrm>
        </p:spPr>
        <p:txBody>
          <a:bodyPr/>
          <a:lstStyle/>
          <a:p>
            <a:pPr marL="0" indent="0">
              <a:buNone/>
            </a:pPr>
            <a:endParaRPr kumimoji="1" lang="en-US" altLang="zh-CN" dirty="0" smtClean="0"/>
          </a:p>
          <a:p>
            <a:pPr marL="0" indent="0">
              <a:buNone/>
            </a:pPr>
            <a:r>
              <a:rPr kumimoji="1" lang="en-US" altLang="zh-CN" dirty="0" smtClean="0"/>
              <a:t>Events are places that you have covered in a trip. It may include all the details relevant to the place –picture, article etc. These lists of events can be created for each Trip.  </a:t>
            </a:r>
            <a:endParaRPr kumimoji="1"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9690" y="1664313"/>
            <a:ext cx="2813752" cy="500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878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EVENT ARTICLE</a:t>
            </a:r>
            <a:endParaRPr kumimoji="1"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765175" y="2070846"/>
            <a:ext cx="4212840" cy="41820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 smtClean="0"/>
              <a:t>An event article is a feature of the EVENT that enables you to write your thoughts instantly. For, instance you may write history about that place, short story,. personal moment or just your experience.</a:t>
            </a:r>
            <a:endParaRPr kumimoji="1"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2357" y="1678913"/>
            <a:ext cx="2828554" cy="507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65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EVENT- PICTURE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30324" b="30324"/>
          <a:stretch>
            <a:fillRect/>
          </a:stretch>
        </p:blipFill>
        <p:spPr>
          <a:xfrm>
            <a:off x="6627621" y="1795709"/>
            <a:ext cx="2350324" cy="4413599"/>
          </a:xfrm>
        </p:spPr>
      </p:pic>
      <p:sp>
        <p:nvSpPr>
          <p:cNvPr id="6" name="内容占位符 1"/>
          <p:cNvSpPr txBox="1">
            <a:spLocks/>
          </p:cNvSpPr>
          <p:nvPr/>
        </p:nvSpPr>
        <p:spPr>
          <a:xfrm>
            <a:off x="457200" y="2292083"/>
            <a:ext cx="5907652" cy="41990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Wingdings 2" pitchFamily="18" charset="2"/>
              <a:buChar char=""/>
              <a:defRPr sz="2400" kern="120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Font typeface="Wingdings 2" pitchFamily="18" charset="2"/>
              <a:buChar char=""/>
              <a:defRPr sz="2200" kern="120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Font typeface="Wingdings 2" pitchFamily="18" charset="2"/>
              <a:buChar char=""/>
              <a:defRPr sz="2000" kern="120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Font typeface="Wingdings 2" pitchFamily="18" charset="2"/>
              <a:buChar char=""/>
              <a:defRPr sz="1800" kern="120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Font typeface="Wingdings 2" pitchFamily="18" charset="2"/>
              <a:buChar char=""/>
              <a:defRPr sz="1800" kern="120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"/>
              <a:defRPr lang="en-US" sz="1800" kern="1200" dirty="0" smtClean="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"/>
              <a:defRPr lang="en-US" sz="1800" kern="1200" dirty="0" smtClean="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"/>
              <a:defRPr lang="en-US" sz="1800" kern="1200" dirty="0" smtClean="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"/>
              <a:defRPr lang="en-US" sz="1800" kern="1200" dirty="0">
                <a:solidFill>
                  <a:schemeClr val="bg1"/>
                </a:solidFill>
                <a:effectLst>
                  <a:outerShdw blurRad="63500" dist="50800" dir="2700000" algn="tl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smtClean="0"/>
              <a:t>You can store pictures that correspond to particular events. You can have many pictures for a single event. To see pictures you slide-away each picture and then view it.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51139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539" y="1941702"/>
            <a:ext cx="4905024" cy="4311180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You can find and tag the event by including locations as well. Locations are are searched by using GPS.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6828" y="1708112"/>
            <a:ext cx="2971856" cy="514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207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 smtClean="0"/>
              <a:t>New TRIP &amp; EVENT</a:t>
            </a:r>
            <a:endParaRPr kumimoji="1"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445194" y="3197237"/>
            <a:ext cx="2408717" cy="3284831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dirty="0" smtClean="0"/>
              <a:t>New Trips and New Events can be </a:t>
            </a:r>
            <a:r>
              <a:rPr kumimoji="1" lang="en-US" altLang="zh-CN" dirty="0" smtClean="0"/>
              <a:t>added. </a:t>
            </a:r>
            <a:endParaRPr kumimoji="1" lang="en-US" altLang="zh-CN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867" y="1737311"/>
            <a:ext cx="2757747" cy="49096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74" y="1737311"/>
            <a:ext cx="2907539" cy="490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9009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Habitat">
  <a:themeElements>
    <a:clrScheme name="Habitat">
      <a:dk1>
        <a:sysClr val="windowText" lastClr="000000"/>
      </a:dk1>
      <a:lt1>
        <a:sysClr val="window" lastClr="FFFFFF"/>
      </a:lt1>
      <a:dk2>
        <a:srgbClr val="194431"/>
      </a:dk2>
      <a:lt2>
        <a:srgbClr val="F0E6C3"/>
      </a:lt2>
      <a:accent1>
        <a:srgbClr val="F8C000"/>
      </a:accent1>
      <a:accent2>
        <a:srgbClr val="F88600"/>
      </a:accent2>
      <a:accent3>
        <a:srgbClr val="F83500"/>
      </a:accent3>
      <a:accent4>
        <a:srgbClr val="8B723D"/>
      </a:accent4>
      <a:accent5>
        <a:srgbClr val="818B3D"/>
      </a:accent5>
      <a:accent6>
        <a:srgbClr val="586215"/>
      </a:accent6>
      <a:hlink>
        <a:srgbClr val="FF621D"/>
      </a:hlink>
      <a:folHlink>
        <a:srgbClr val="F3D260"/>
      </a:folHlink>
    </a:clrScheme>
    <a:fontScheme name="Habitat">
      <a:majorFont>
        <a:latin typeface="Book Antiqua"/>
        <a:ea typeface=""/>
        <a:cs typeface=""/>
        <a:font script="Jpan" typeface="ＭＳ 明朝"/>
      </a:majorFont>
      <a:minorFont>
        <a:latin typeface="Book Antiqua"/>
        <a:ea typeface=""/>
        <a:cs typeface=""/>
        <a:font script="Jpan" typeface="ＭＳ 明朝"/>
      </a:minorFont>
    </a:fontScheme>
    <a:fmtScheme name="Habitat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30000"/>
              </a:schemeClr>
              <a:schemeClr val="phClr">
                <a:satMod val="275000"/>
              </a:schemeClr>
            </a:duotone>
          </a:blip>
          <a:tile tx="0" ty="0" sx="40000" sy="4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30000"/>
              </a:schemeClr>
              <a:schemeClr val="phClr">
                <a:satMod val="275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0000"/>
              <a:satMod val="105000"/>
            </a:schemeClr>
          </a:solidFill>
          <a:prstDash val="solid"/>
        </a:ln>
        <a:ln w="25400" cap="flat" cmpd="sng" algn="ctr">
          <a:solidFill>
            <a:schemeClr val="phClr">
              <a:shade val="80000"/>
            </a:schemeClr>
          </a:solidFill>
          <a:prstDash val="solid"/>
        </a:ln>
        <a:ln w="25400" cap="flat" cmpd="sng" algn="ctr">
          <a:solidFill>
            <a:schemeClr val="phClr">
              <a:shade val="7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r="4200000" sx="105000" sy="105000" algn="t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76200" dist="25400" dir="13200000">
              <a:srgbClr val="000000">
                <a:alpha val="80000"/>
              </a:srgbClr>
            </a:innerShdw>
          </a:effectLst>
          <a:scene3d>
            <a:camera prst="orthographicFront">
              <a:rot lat="0" lon="0" rev="0"/>
            </a:camera>
            <a:lightRig rig="balanced" dir="t">
              <a:rot lat="0" lon="0" rev="19800000"/>
            </a:lightRig>
          </a:scene3d>
          <a:sp3d prstMaterial="softEdge">
            <a:bevelT w="0" h="0"/>
          </a:sp3d>
        </a:effectStyle>
      </a:effectStyleLst>
      <a:bgFillStyleLst>
        <a:blipFill rotWithShape="1">
          <a:blip xmlns:r="http://schemas.openxmlformats.org/officeDocument/2006/relationships" r:embed="rId3"/>
          <a:stretch/>
        </a:blipFill>
        <a:blipFill rotWithShape="1">
          <a:blip xmlns:r="http://schemas.openxmlformats.org/officeDocument/2006/relationships" r:embed="rId4"/>
          <a:stretch/>
        </a:blipFill>
        <a:blipFill rotWithShape="1">
          <a:blip xmlns:r="http://schemas.openxmlformats.org/officeDocument/2006/relationships" r:embed="rId5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Habitat.thmx</Template>
  <TotalTime>224</TotalTime>
  <Words>410</Words>
  <Application>Microsoft Macintosh PowerPoint</Application>
  <PresentationFormat>On-screen Show (4:3)</PresentationFormat>
  <Paragraphs>46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Habitat</vt:lpstr>
      <vt:lpstr>PowerPoint Presentation</vt:lpstr>
      <vt:lpstr>What is My Trip ?</vt:lpstr>
      <vt:lpstr>Features</vt:lpstr>
      <vt:lpstr>TRIP HISTORY</vt:lpstr>
      <vt:lpstr>EVENTS</vt:lpstr>
      <vt:lpstr>EVENT ARTICLE</vt:lpstr>
      <vt:lpstr>EVENT- PICTURE</vt:lpstr>
      <vt:lpstr>GPS </vt:lpstr>
      <vt:lpstr>New TRIP &amp; EVENT</vt:lpstr>
      <vt:lpstr>References</vt:lpstr>
      <vt:lpstr>                     Thank you 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Jiaxin Li</dc:creator>
  <cp:lastModifiedBy>Tanny G</cp:lastModifiedBy>
  <cp:revision>24</cp:revision>
  <dcterms:created xsi:type="dcterms:W3CDTF">2015-02-09T18:09:43Z</dcterms:created>
  <dcterms:modified xsi:type="dcterms:W3CDTF">2015-03-08T03:40:59Z</dcterms:modified>
</cp:coreProperties>
</file>

<file path=docProps/thumbnail.jpeg>
</file>